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6" r:id="rId4"/>
    <p:sldId id="277" r:id="rId5"/>
    <p:sldId id="263" r:id="rId6"/>
    <p:sldId id="270" r:id="rId7"/>
    <p:sldId id="262" r:id="rId8"/>
    <p:sldId id="271" r:id="rId9"/>
    <p:sldId id="279" r:id="rId10"/>
    <p:sldId id="264" r:id="rId11"/>
    <p:sldId id="265" r:id="rId12"/>
    <p:sldId id="268" r:id="rId13"/>
    <p:sldId id="269" r:id="rId14"/>
    <p:sldId id="266" r:id="rId15"/>
    <p:sldId id="267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21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Layout Analysis </a:t>
            </a:r>
            <a:br>
              <a:rPr lang="de-DE" dirty="0" smtClean="0"/>
            </a:br>
            <a:r>
              <a:rPr lang="de-DE" dirty="0" smtClean="0"/>
              <a:t>and Reconstruction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jan.schulz@devugees.org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Bing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76228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Bing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72816"/>
            <a:ext cx="255026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YouTube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7056784" cy="539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YouTube</a:t>
            </a:r>
            <a:endParaRPr lang="de-DE" dirty="0"/>
          </a:p>
        </p:txBody>
      </p:sp>
      <p:pic>
        <p:nvPicPr>
          <p:cNvPr id="4" name="Content Placeholder 3" descr="IMG_568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9832" y="1340768"/>
            <a:ext cx="3024336" cy="53792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Twitter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62741"/>
            <a:ext cx="7560840" cy="491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Twitter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412776"/>
            <a:ext cx="2880320" cy="512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Google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Bing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YouTube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Twitter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Assignment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40968"/>
          </a:xfrm>
        </p:spPr>
        <p:txBody>
          <a:bodyPr>
            <a:normAutofit/>
          </a:bodyPr>
          <a:lstStyle/>
          <a:p>
            <a:r>
              <a:rPr lang="de-DE" dirty="0" smtClean="0"/>
              <a:t>First Group</a:t>
            </a:r>
          </a:p>
          <a:p>
            <a:pPr lvl="1"/>
            <a:r>
              <a:rPr lang="de-DE" dirty="0" smtClean="0"/>
              <a:t>Started colouring + effecting the elements first</a:t>
            </a:r>
          </a:p>
          <a:p>
            <a:r>
              <a:rPr lang="de-DE" dirty="0" smtClean="0"/>
              <a:t>Second Group</a:t>
            </a:r>
          </a:p>
          <a:p>
            <a:pPr lvl="1"/>
            <a:r>
              <a:rPr lang="de-DE" dirty="0" smtClean="0"/>
              <a:t>Started positioning + aligning the elements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Assignment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>
            <a:normAutofit/>
          </a:bodyPr>
          <a:lstStyle/>
          <a:p>
            <a:r>
              <a:rPr lang="de-DE" dirty="0" smtClean="0"/>
              <a:t>First Group</a:t>
            </a:r>
          </a:p>
          <a:p>
            <a:pPr lvl="1"/>
            <a:r>
              <a:rPr lang="de-DE" dirty="0" smtClean="0"/>
              <a:t>Started colouring + effecting the elements first</a:t>
            </a:r>
          </a:p>
          <a:p>
            <a:r>
              <a:rPr lang="de-DE" dirty="0" smtClean="0"/>
              <a:t>Second Group</a:t>
            </a:r>
          </a:p>
          <a:p>
            <a:pPr lvl="1"/>
            <a:r>
              <a:rPr lang="de-DE" dirty="0" smtClean="0"/>
              <a:t>Started positioning + aligning the elements first</a:t>
            </a:r>
          </a:p>
          <a:p>
            <a:endParaRPr lang="de-DE" dirty="0"/>
          </a:p>
          <a:p>
            <a:r>
              <a:rPr lang="de-DE" b="1" dirty="0" smtClean="0"/>
              <a:t>Second Group has the better approach!</a:t>
            </a:r>
          </a:p>
          <a:p>
            <a:pPr lvl="1"/>
            <a:r>
              <a:rPr lang="de-DE" b="1" dirty="0" smtClean="0"/>
              <a:t>Divide &amp; Conquer!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Mobile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033940" cy="4645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Mobile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033940" cy="4645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99592" y="1484784"/>
            <a:ext cx="70567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HEADER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889544" y="1854872"/>
            <a:ext cx="7056784" cy="4238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MAIN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2627784" y="3737128"/>
            <a:ext cx="3528392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SEARCH BOX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419872" y="2852936"/>
            <a:ext cx="2016224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3491880" y="4283048"/>
            <a:ext cx="864096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SEARCH BTN</a:t>
            </a:r>
            <a:endParaRPr lang="de-DE" sz="1000" dirty="0"/>
          </a:p>
        </p:txBody>
      </p:sp>
      <p:sp>
        <p:nvSpPr>
          <p:cNvPr id="8" name="Rectangle 7"/>
          <p:cNvSpPr/>
          <p:nvPr/>
        </p:nvSpPr>
        <p:spPr>
          <a:xfrm>
            <a:off x="4499992" y="4273000"/>
            <a:ext cx="864096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LUCYK BTN</a:t>
            </a:r>
            <a:endParaRPr lang="de-DE" sz="1000" dirty="0"/>
          </a:p>
        </p:txBody>
      </p:sp>
      <p:sp>
        <p:nvSpPr>
          <p:cNvPr id="9" name="Rectangle 8"/>
          <p:cNvSpPr/>
          <p:nvPr/>
        </p:nvSpPr>
        <p:spPr>
          <a:xfrm>
            <a:off x="3851920" y="4653136"/>
            <a:ext cx="1152128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IMPRINT</a:t>
            </a:r>
            <a:endParaRPr lang="de-DE" sz="1000" dirty="0"/>
          </a:p>
        </p:txBody>
      </p:sp>
      <p:sp>
        <p:nvSpPr>
          <p:cNvPr id="11" name="Rectangle 10"/>
          <p:cNvSpPr/>
          <p:nvPr/>
        </p:nvSpPr>
        <p:spPr>
          <a:xfrm>
            <a:off x="6546360" y="1484784"/>
            <a:ext cx="1368152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NAVIGATION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Desktop</a:t>
            </a:r>
            <a:endParaRPr lang="de-DE" dirty="0"/>
          </a:p>
        </p:txBody>
      </p:sp>
      <p:pic>
        <p:nvPicPr>
          <p:cNvPr id="4" name="Content Placeholder 3" descr="IMG_568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3848" y="1412776"/>
            <a:ext cx="2833898" cy="5040560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Desktop</a:t>
            </a:r>
            <a:endParaRPr lang="de-DE" dirty="0"/>
          </a:p>
        </p:txBody>
      </p:sp>
      <p:pic>
        <p:nvPicPr>
          <p:cNvPr id="4" name="Content Placeholder 3" descr="IMG_568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3848" y="1412776"/>
            <a:ext cx="2833898" cy="5040560"/>
          </a:xfr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223944" y="1916832"/>
            <a:ext cx="2808312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r>
              <a:rPr lang="de-DE" dirty="0" smtClean="0"/>
              <a:t>MAIN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923928" y="2708920"/>
            <a:ext cx="1440160" cy="5040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3233992" y="1998888"/>
            <a:ext cx="2778168" cy="298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NAVIGATION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3275856" y="3429000"/>
            <a:ext cx="2376264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SEARCH BOX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5693984" y="3429000"/>
            <a:ext cx="288032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1" name="Rectangle 10"/>
          <p:cNvSpPr/>
          <p:nvPr/>
        </p:nvSpPr>
        <p:spPr>
          <a:xfrm>
            <a:off x="3851920" y="3861048"/>
            <a:ext cx="158417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IMPRINT</a:t>
            </a:r>
            <a:endParaRPr lang="de-DE" dirty="0"/>
          </a:p>
        </p:txBody>
      </p:sp>
      <p:sp>
        <p:nvSpPr>
          <p:cNvPr id="12" name="Rectangle 11"/>
          <p:cNvSpPr/>
          <p:nvPr/>
        </p:nvSpPr>
        <p:spPr>
          <a:xfrm>
            <a:off x="3203848" y="5445224"/>
            <a:ext cx="2788216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LOCATION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Task: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de-DE" dirty="0" smtClean="0"/>
              <a:t>Analyze the following websites using Chrome Devtools and your abstraction skills!</a:t>
            </a:r>
          </a:p>
          <a:p>
            <a:pPr marL="514350" indent="-514350">
              <a:buAutoNum type="arabicParenR"/>
            </a:pPr>
            <a:r>
              <a:rPr lang="de-DE" dirty="0" smtClean="0"/>
              <a:t>Take a pencil and a sheet of paper and illustrate a graphical concept of the fundamental parts of each website!</a:t>
            </a:r>
            <a:endParaRPr lang="de-DE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On-screen Show (4:3)</PresentationFormat>
  <Paragraphs>63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Layout Analysis  and Reconstruction</vt:lpstr>
      <vt:lpstr>Agenda</vt:lpstr>
      <vt:lpstr>Feedback Assignment</vt:lpstr>
      <vt:lpstr>Feedback Assignment</vt:lpstr>
      <vt:lpstr>1. Google - Mobile</vt:lpstr>
      <vt:lpstr>1. Google - Mobile</vt:lpstr>
      <vt:lpstr>1. Google - Desktop</vt:lpstr>
      <vt:lpstr>1. Google - Desktop</vt:lpstr>
      <vt:lpstr>Task:</vt:lpstr>
      <vt:lpstr>2. Bing</vt:lpstr>
      <vt:lpstr>2. Bing</vt:lpstr>
      <vt:lpstr>3. YouTube</vt:lpstr>
      <vt:lpstr>3. YouTube</vt:lpstr>
      <vt:lpstr>4. Twitter</vt:lpstr>
      <vt:lpstr>4. Twitter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Layouting</dc:title>
  <dc:creator>janwin</dc:creator>
  <cp:lastModifiedBy>janwin</cp:lastModifiedBy>
  <cp:revision>44</cp:revision>
  <dcterms:created xsi:type="dcterms:W3CDTF">2018-05-05T21:09:56Z</dcterms:created>
  <dcterms:modified xsi:type="dcterms:W3CDTF">2018-05-06T19:19:19Z</dcterms:modified>
</cp:coreProperties>
</file>